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9144000" cy="5143500" type="screen16x9"/>
  <p:notesSz cx="6858000" cy="9144000"/>
  <p:embeddedFontLst>
    <p:embeddedFont>
      <p:font typeface="Economica" panose="020B0604020202020204" charset="0"/>
      <p:regular r:id="rId12"/>
      <p:bold r:id="rId13"/>
      <p:italic r:id="rId14"/>
      <p:boldItalic r:id="rId15"/>
    </p:embeddedFont>
    <p:embeddedFont>
      <p:font typeface="Open Sans" panose="020B060402020202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d786efca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d786efca6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d786efca6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d786efca6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d786efca6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d786efca6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d786efca6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d786efca6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d786efca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d786efca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d786efca6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d786efca6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d786efca6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d786efca6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d786efca6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d786efca6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444250"/>
            <a:ext cx="3054600" cy="16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Restaurant Management System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270775"/>
            <a:ext cx="30546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Used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43533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Book_Table (Extends Table)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Order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Table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Servlets Files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 java files for Database access 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8700" y="712800"/>
            <a:ext cx="2459550" cy="353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Collections used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29034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Vectors 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625" y="1691475"/>
            <a:ext cx="6550199" cy="32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Schema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2998500" cy="3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Superuser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Orders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Order _detail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Foodesk (Table)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Chef (Staff)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0700" y="315925"/>
            <a:ext cx="4873150" cy="462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Connectivity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259750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Used </a:t>
            </a:r>
            <a:r>
              <a:rPr lang="en" sz="1600" u="sng"/>
              <a:t>mysql-connector-java-8.0.16.jar</a:t>
            </a:r>
            <a:r>
              <a:rPr lang="en" sz="1600"/>
              <a:t> for connectivity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 the java files in Dao package are used for Database Operations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225" y="1976275"/>
            <a:ext cx="4292024" cy="296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225" y="2084150"/>
            <a:ext cx="3961200" cy="296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Java</a:t>
            </a:r>
            <a:r>
              <a:rPr lang="en"/>
              <a:t> and </a:t>
            </a:r>
            <a:r>
              <a:rPr lang="en" u="sng"/>
              <a:t>Java.sql</a:t>
            </a:r>
            <a:r>
              <a:rPr lang="en"/>
              <a:t>  datetime </a:t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39625"/>
            <a:ext cx="7331699" cy="18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63650"/>
            <a:ext cx="7141425" cy="192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Exceptions</a:t>
            </a: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21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ParseException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ClassNotFoundException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NoSuchMethod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SQLException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6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Some Snapshots of Complete Project</a:t>
            </a:r>
            <a:r>
              <a:rPr lang="en"/>
              <a:t> </a:t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075" y="1264975"/>
            <a:ext cx="4210551" cy="22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0626" y="2292550"/>
            <a:ext cx="4476248" cy="24201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00" y="292975"/>
            <a:ext cx="4196602" cy="241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225" y="292975"/>
            <a:ext cx="4283450" cy="24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5225" y="2830200"/>
            <a:ext cx="4196601" cy="212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</Words>
  <Application>Microsoft Office PowerPoint</Application>
  <PresentationFormat>On-screen Show (16:9)</PresentationFormat>
  <Paragraphs>31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Economica</vt:lpstr>
      <vt:lpstr>Open Sans</vt:lpstr>
      <vt:lpstr>Arial</vt:lpstr>
      <vt:lpstr>Luxe</vt:lpstr>
      <vt:lpstr>Restaurant Management System</vt:lpstr>
      <vt:lpstr>Classes Used</vt:lpstr>
      <vt:lpstr>Collections used</vt:lpstr>
      <vt:lpstr>DataBase Schema</vt:lpstr>
      <vt:lpstr>Database Connectivity</vt:lpstr>
      <vt:lpstr>Java and Java.sql  datetime </vt:lpstr>
      <vt:lpstr>Exceptions</vt:lpstr>
      <vt:lpstr>Some Snapshots of Complete Project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Restaurant Management System</dc:title>
  <cp:lastModifiedBy>Viren</cp:lastModifiedBy>
  <cp:revision>1</cp:revision>
  <dcterms:modified xsi:type="dcterms:W3CDTF">2022-09-18T03:55:43Z</dcterms:modified>
</cp:coreProperties>
</file>